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40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620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103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4680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30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898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014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2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2502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407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78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282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5029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679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3966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0041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047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20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21BE385-8326-41EB-9F14-D681A2BF0C4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2213FD-81AC-4760-93E4-127F0E92E2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0547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35FB0D4-7820-D9E8-BAE2-D12BBA297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008" y="61025"/>
            <a:ext cx="9040483" cy="672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66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C78E1-08D4-186E-45F6-0A5EFCEAA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0FEAF9-BD8E-ACE8-FCDB-0FE0058AC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260" y="62947"/>
            <a:ext cx="9143999" cy="682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11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844F5-7239-2EB1-CF56-38F1D21DB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43605E-3C0D-4A85-D6AC-33A7EF8BB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985" y="0"/>
            <a:ext cx="9213011" cy="684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5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D4966-2C70-EC64-2A7E-A633C34E5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9E39D5-1103-B4C9-ED21-1D517E5FF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732" y="-11230"/>
            <a:ext cx="9282023" cy="682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80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C2553-1146-4898-FE37-357D2CB3B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A742CF-47A6-DE5D-B5B1-EAFE56E5F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13" y="11565"/>
            <a:ext cx="9005977" cy="685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2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8B614-81A9-999F-176A-DB24D328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F8B68D8-5618-822C-ECD3-21C350359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12" y="49355"/>
            <a:ext cx="8954219" cy="673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51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3F643-2068-CFCF-0AA2-66BEF985B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D17710-AC6A-3782-9FE4-A318CC375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54" y="-43146"/>
            <a:ext cx="9092241" cy="694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97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DE017-1CC9-7880-CB8A-7084002AA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DD0D66-5548-370A-96D9-E2DE13BE4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55" y="32678"/>
            <a:ext cx="9144000" cy="683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F6077-AB97-10D7-A1DD-2760312C5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713D85B-CD2D-22CA-516A-51DE5BFE2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55" y="5885"/>
            <a:ext cx="9092241" cy="685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13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C9FB-1AB9-9147-BABE-58F65DE46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B61994A-701A-6953-C26F-9CC929988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502" y="1932"/>
            <a:ext cx="9092241" cy="68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1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161A6-BD56-A0B7-9A4F-3B53775A2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39AA95-C613-9F68-EBBF-505D72734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434" y="60397"/>
            <a:ext cx="10058400" cy="68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95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C8B26-9F85-7371-576A-1ABB6D200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830F64-E249-B181-B9A7-4E7C131F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49" y="31451"/>
            <a:ext cx="9144000" cy="678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28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02B93-0B6A-43F4-995D-103A98C48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39EB9AE-1E2C-024D-F3CC-E615A5E89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225" y="-1494"/>
            <a:ext cx="9402793" cy="68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11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6330B-EE80-88E4-EC0C-FB85F728B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FA37541-2A32-1D27-0B4E-43A8468FA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69" y="-14349"/>
            <a:ext cx="10100571" cy="687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14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EE51E-C3F8-B4A6-22AA-F055776B6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AE5D06-7F97-FBA2-CC07-DD77FBC7B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974" y="6091"/>
            <a:ext cx="9471803" cy="684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35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3BA20-999F-3DBD-53BD-A042F6B10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4AB825-5B1F-4505-97CF-156BBF450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732" y="9480"/>
            <a:ext cx="9437297" cy="689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82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6B1EF-BCB2-B4A8-3EA2-BE8DC1E63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CCD7A4-82BF-E756-EC50-27A45F6E2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09" y="-1202"/>
            <a:ext cx="9644333" cy="686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12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C1ADE-FB04-4D12-97E1-736F48C2C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B47BC05-B634-DC36-A767-F9ACACD0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43" y="10503"/>
            <a:ext cx="9247517" cy="685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52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7C12-C897-343B-86B8-C2BBAA147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73539BA-2BDB-AD22-CDBB-0851BAAE8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55" y="6128"/>
            <a:ext cx="9144000" cy="688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94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B8E7E-F927-AA7E-EBA0-70C29A26A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17A6032-EB20-B9FA-1BFE-0DF5A0190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57" y="0"/>
            <a:ext cx="11310367" cy="683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76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F20B2-F335-A4ED-0390-4DB07584B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BC0A30-9EC9-46CC-6376-02ADBEE99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55" y="48187"/>
            <a:ext cx="9126747" cy="67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77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27320-18F2-EA16-07B9-4F39BBD0C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9592C6-E515-3739-AB81-C8628F8CE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90" y="102589"/>
            <a:ext cx="10627742" cy="673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16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F920C-BC5D-321B-53DD-BC847B93C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8283AF-02B9-26C7-4021-BA9038F7A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63" y="23701"/>
            <a:ext cx="11438626" cy="681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12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78D8B-1735-8E72-430B-D05B13FD9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998F1E4-FC0F-91A3-CF4B-5BBBBDA9A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0" y="74844"/>
            <a:ext cx="10234585" cy="678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25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0044E-49D1-FF5A-B95D-D694ECB3F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8173048-B24E-4FE9-0E02-FB2430280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962" y="11078"/>
            <a:ext cx="9713344" cy="691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87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996AE-4EDD-266D-BCA9-28997AD60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D2F5AB8-231F-494F-F9A3-2A6F8863D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491" y="-6390"/>
            <a:ext cx="9316528" cy="691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32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2FBFD-6C4B-D1CE-5218-382719978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9325B64-FBEF-33E8-F9E2-5108E597C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87" y="11166"/>
            <a:ext cx="9885871" cy="681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1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BF358-5F35-509B-27CD-6ED270DE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AE9162D-6DFC-FFEF-7B8D-E6426B329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43" y="41874"/>
            <a:ext cx="9316529" cy="684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69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C414E-86CC-A80D-CA05-441DCA47F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262EFE-DDC6-3D71-FF34-DC385AF86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7" y="145937"/>
            <a:ext cx="11386868" cy="650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06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F993D-5E1B-B5C0-ECD3-C9A55E7B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58D0166-08C7-D86F-50A4-BDAB86865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13" y="88729"/>
            <a:ext cx="8885208" cy="660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751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DDCDC-CD33-F881-CBE5-21CB8610C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1679612-ECCA-513A-340E-5751EE7A7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963" y="127599"/>
            <a:ext cx="9575320" cy="65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40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7BE00-AD23-59BA-C56A-C8099597C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CF24FB0-608F-D075-40C3-D76381F08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49" y="42353"/>
            <a:ext cx="9109494" cy="673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88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E9DFE-3772-1E51-B12D-ADDA34AD9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1CEBAF-325B-CD28-1235-4FD2C33A6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49" y="55868"/>
            <a:ext cx="10921041" cy="670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70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AF876-CE8E-B486-C796-51DAACC86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E209D1F-ECAF-C396-8446-DE0E54C6B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26" y="97080"/>
            <a:ext cx="11214339" cy="663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94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0D4FF-5260-E80A-D9FD-64BC3F398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2FA5D7-5604-4259-CAF3-05180134F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28" y="145165"/>
            <a:ext cx="9954883" cy="652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FA18C-9400-CC8E-DB89-F5370B0E6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BC87ACF-21DE-7714-5034-C6AD45B68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5" y="283033"/>
            <a:ext cx="11266098" cy="635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90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8DA98-8132-6B94-ED61-7BC7060A9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A0FEFA-5EAA-BF69-2501-11BE39779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502" y="180425"/>
            <a:ext cx="9316528" cy="663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48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60520-83CD-8ABC-D1D4-762BA33F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07A291-1157-14C7-78E1-1AD85E585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17" y="206563"/>
            <a:ext cx="10230928" cy="649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86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52E46-3063-E71D-E21C-6AA379A3A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64B72C8-732A-41AE-85EC-F426FCFDD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39" y="313018"/>
            <a:ext cx="11197086" cy="627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64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37FE9-211D-20ED-351D-8640AD0BB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1BBB5DF-5727-86A5-83E3-1F7A2FA0C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030" y="122994"/>
            <a:ext cx="8729932" cy="65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497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F8F96-02EA-F9C9-417B-A5A3127A8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C79EEA-357C-5EDE-6851-C88A266AD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3" y="46836"/>
            <a:ext cx="9972135" cy="668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35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FE9FF-8D07-D9E8-C6EA-EBDB7FCD7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328FE50-FC12-69FE-6A69-EF1AA4EED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23" y="121896"/>
            <a:ext cx="10023894" cy="657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396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149EB-930D-6665-6EC3-8839487F8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C8EC65A-2BE5-8965-4F7F-3E021A6811F4}"/>
              </a:ext>
            </a:extLst>
          </p:cNvPr>
          <p:cNvSpPr txBox="1"/>
          <p:nvPr/>
        </p:nvSpPr>
        <p:spPr>
          <a:xfrm>
            <a:off x="707365" y="1121434"/>
            <a:ext cx="1099005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0" i="0" dirty="0">
                <a:solidFill>
                  <a:srgbClr val="3D3D3D"/>
                </a:solidFill>
                <a:effectLst/>
                <a:latin typeface="Rubik"/>
              </a:rPr>
              <a:t>Para prevenir a virose, é importante lavar bem as mãos com água e sabão, evitar o contato com pessoas com sintomas de virose e ter as vacinas sempre em dia.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1682917520"/>
      </p:ext>
    </p:extLst>
  </p:cSld>
  <p:clrMapOvr>
    <a:masterClrMapping/>
  </p:clrMapOvr>
</p:sld>
</file>

<file path=ppt/theme/theme1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Fati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</TotalTime>
  <Words>33</Words>
  <Application>Microsoft Office PowerPoint</Application>
  <PresentationFormat>Widescreen</PresentationFormat>
  <Paragraphs>1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7" baseType="lpstr">
      <vt:lpstr>Century Gothic</vt:lpstr>
      <vt:lpstr>Rubik</vt:lpstr>
      <vt:lpstr>Wingdings 3</vt:lpstr>
      <vt:lpstr>Fatia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2025-06-13T12:41:15Z</dcterms:created>
  <dcterms:modified xsi:type="dcterms:W3CDTF">2025-06-13T13:12:27Z</dcterms:modified>
</cp:coreProperties>
</file>